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a note.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Here is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first note div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The second note 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 link here.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No note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