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Override PartName="/docProps/app.xml" ContentType="application/vnd.openxmlformats-officedocument.extended-properties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viewProps.xml" ContentType="application/vnd.openxmlformats-officedocument.presentationml.viewProps+xml"/>
  <Override PartName="/ppt/slides/slide1.xml" ContentType="application/vnd.openxmlformats-officedocument.presentationml.slide+xml"/>
  <Override PartName="/ppt/slides/slide2.xml" ContentType="application/vnd.openxmlformats-officedocument.presentationml.slide+xml"/>
</Types>
</file>

<file path=_rels/.rels><?xml version="1.0" encoding="UTF-8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package/2006/relationships/metadata/extended-properties" Target="docProps/app.xml" /><Relationship Id="rId4" Type="http://schemas.openxmlformats.org/officeDocument/2006/relationships/custom-properties" Target="docProps/custom.xml" />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autoCompressPictures="0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algn="l" defTabSz="4572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4572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4572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4572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4572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4572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4572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4572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4572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p="http://schemas.openxmlformats.org/presentationml/2006/main" xmlns:r="http://schemas.openxmlformats.org/officeDocument/2006/relationships">
  <p:normalViewPr horzBarState="maximized">
    <p:restoredLeft autoAdjust="0" sz="20000"/>
    <p:restoredTop sz="94660"/>
  </p:normalViewPr>
  <p:slideViewPr>
    <p:cSldViewPr snapToGrid="0">
      <p:cViewPr varScale="1">
        <p:scale>
          <a:sx d="100" n="67"/>
          <a:sy d="100" n="67"/>
        </p:scale>
        <p:origin x="66" y="804"/>
      </p:cViewPr>
      <p:guideLst/>
    </p:cSldViewPr>
  </p:slideViewPr>
  <p:notesTextViewPr>
    <p:cViewPr>
      <p:scale>
        <a:sx d="1" n="1"/>
        <a:sy d="1" n="1"/>
      </p:scale>
      <p:origin x="0" y="0"/>
    </p:cViewPr>
  </p:notesTextViewPr>
  <p:gridSpacing cx="76200" cy="76200"/>
</p:viewPr>
</file>

<file path=ppt/_rels/presentation.xml.rels><?xml version="1.0" encoding="UTF-8"?><Relationships xmlns="http://schemas.openxmlformats.org/package/2006/relationships"><Relationship Id="rId2" Type="http://schemas.openxmlformats.org/officeDocument/2006/relationships/slide" Target="slides/slide1.xml" /><Relationship Id="rId3" Type="http://schemas.openxmlformats.org/officeDocument/2006/relationships/slide" Target="slides/slide2.xml" /><Relationship Id="rId4" Type="http://schemas.openxmlformats.org/officeDocument/2006/relationships/presProps" Target="presProps.xml" /><Relationship Id="rId1" Type="http://schemas.openxmlformats.org/officeDocument/2006/relationships/slideMaster" Target="slideMasters/slideMaster1.xml" /><Relationship Id="rId7" Type="http://schemas.openxmlformats.org/officeDocument/2006/relationships/tableStyles" Target="tableStyles.xml" /><Relationship Id="rId6" Type="http://schemas.openxmlformats.org/officeDocument/2006/relationships/theme" Target="theme/theme1.xml" /><Relationship Id="rId5" Type="http://schemas.openxmlformats.org/officeDocument/2006/relationships/viewProps" Target="viewProp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4464028"/>
            <a:ext cx="9144000" cy="1641490"/>
          </a:xfrm>
        </p:spPr>
        <p:txBody>
          <a:bodyPr wrap="none" anchor="t">
            <a:normAutofit/>
          </a:bodyPr>
          <a:lstStyle>
            <a:lvl1pPr algn="r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799" y="3694375"/>
            <a:ext cx="9144000" cy="754025"/>
          </a:xfrm>
        </p:spPr>
        <p:txBody>
          <a:bodyPr anchor="b">
            <a:normAutofit/>
          </a:bodyPr>
          <a:lstStyle>
            <a:lvl1pPr marL="0" indent="0" algn="r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19FB2-3AAB-4D03-B13A-2960828C78E3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367160"/>
            <a:ext cx="10515600" cy="81935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39788" y="987425"/>
            <a:ext cx="10515600" cy="337973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5186516"/>
            <a:ext cx="10514012" cy="682472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0C674-7DFC-42FE-B9CD-82963CDB1557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353434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489399"/>
            <a:ext cx="10514012" cy="1501826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6456F-F47D-4F25-8053-2A695DA0CA7D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365125"/>
            <a:ext cx="9302752" cy="2992904"/>
          </a:xfrm>
        </p:spPr>
        <p:txBody>
          <a:bodyPr anchor="ctr"/>
          <a:lstStyle>
            <a:lvl1pPr>
              <a:defRPr sz="4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501729"/>
            <a:ext cx="10512424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C7379-69CC-4837-9905-BEBA22830C8A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111044" y="7868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437812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2326967"/>
            <a:ext cx="10515600" cy="2511835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50581"/>
            <a:ext cx="10514012" cy="1140644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B8B7E-8AEE-4F10-BFEE-C999AD004D36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337282" y="188595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356798" y="257175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87994" y="1885950"/>
            <a:ext cx="2936241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77441" y="257175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29035" y="1885950"/>
            <a:ext cx="2932113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 dirty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29035" y="257175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8F3F9-58BC-440B-B37B-805B9055EF92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332085" y="4297503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2085" y="2256354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332085" y="4873765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997" y="4297503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56354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7644" y="4873764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04322" y="4297503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04321" y="2256354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04197" y="4873762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A53AF-48EA-489D-8260-9DCAB666386A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D02AE-B9A4-47BD-AF8E-97E16144138B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FD78B-DB02-4362-BCDC-98A55456977C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16976-5D93-46E4-A98A-FAD63E4D0EA8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854532" y="4464028"/>
            <a:ext cx="9144000" cy="1641490"/>
          </a:xfrm>
        </p:spPr>
        <p:txBody>
          <a:bodyPr wrap="none" anchor="t">
            <a:normAutofit/>
          </a:bodyPr>
          <a:lstStyle>
            <a:lvl1pPr algn="l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7000"/>
                        <a:lumOff val="53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854532" y="3693674"/>
            <a:ext cx="9144000" cy="754025"/>
          </a:xfrm>
        </p:spPr>
        <p:txBody>
          <a:bodyPr anchor="b">
            <a:normAutofit/>
          </a:bodyPr>
          <a:lstStyle>
            <a:lvl1pPr marL="0" indent="0" algn="l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9F4F5-F4D2-4D2A-AB60-88D37ADCB869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0000" y="1825625"/>
            <a:ext cx="5025216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19840" y="1825625"/>
            <a:ext cx="503396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BC6CE-6D1E-47E5-8859-F31AC5380EB2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681163"/>
            <a:ext cx="5025216" cy="823912"/>
          </a:xfrm>
        </p:spPr>
        <p:txBody>
          <a:bodyPr anchor="b"/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0000" y="2505075"/>
            <a:ext cx="5025216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19840" y="1681163"/>
            <a:ext cx="5035548" cy="823912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19840" y="2505075"/>
            <a:ext cx="503554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4E7C4-4DA4-404D-9965-B13F2DD7D8BF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FB7AA-4A53-424F-AD41-70827B6504BA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84882-FB12-4BC8-9960-9AD8104D7FAE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1BD23-6E54-4D9D-AD88-A2813C73CC25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1A834-4F3C-4AF9-9C74-05EC35A0F292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?><Relationships xmlns="http://schemas.openxmlformats.org/package/2006/relationships"><Relationship Id="rId8" Target="../slideLayouts/slideLayout8.xml" Type="http://schemas.openxmlformats.org/officeDocument/2006/relationships/slideLayout" /><Relationship Id="rId13" Target="../slideLayouts/slideLayout13.xml" Type="http://schemas.openxmlformats.org/officeDocument/2006/relationships/slideLayout" /><Relationship Id="rId18" Target="../theme/theme1.xml" Type="http://schemas.openxmlformats.org/officeDocument/2006/relationships/theme" /><Relationship Id="rId3" Target="../slideLayouts/slideLayout3.xml" Type="http://schemas.openxmlformats.org/officeDocument/2006/relationships/slideLayout" /><Relationship Id="rId7" Target="../slideLayouts/slideLayout7.xml" Type="http://schemas.openxmlformats.org/officeDocument/2006/relationships/slideLayout" /><Relationship Id="rId12" Target="../slideLayouts/slideLayout12.xml" Type="http://schemas.openxmlformats.org/officeDocument/2006/relationships/slideLayout" /><Relationship Id="rId17" Target="../slideLayouts/slideLayout17.xml" Type="http://schemas.openxmlformats.org/officeDocument/2006/relationships/slideLayout" /><Relationship Id="rId2" Target="../slideLayouts/slideLayout2.xml" Type="http://schemas.openxmlformats.org/officeDocument/2006/relationships/slideLayout" /><Relationship Id="rId16" Target="../slideLayouts/slideLayout16.xml" Type="http://schemas.openxmlformats.org/officeDocument/2006/relationships/slideLayout" /><Relationship Id="rId1" Target="../slideLayouts/slideLayout1.xml" Type="http://schemas.openxmlformats.org/officeDocument/2006/relationships/slideLayout" /><Relationship Id="rId6" Target="../slideLayouts/slideLayout6.xml" Type="http://schemas.openxmlformats.org/officeDocument/2006/relationships/slideLayout" /><Relationship Id="rId11" Target="../slideLayouts/slideLayout11.xml" Type="http://schemas.openxmlformats.org/officeDocument/2006/relationships/slideLayout" /><Relationship Id="rId5" Target="../slideLayouts/slideLayout5.xml" Type="http://schemas.openxmlformats.org/officeDocument/2006/relationships/slideLayout" /><Relationship Id="rId15" Target="../slideLayouts/slideLayout15.xml" Type="http://schemas.openxmlformats.org/officeDocument/2006/relationships/slideLayout" /><Relationship Id="rId10" Target="../slideLayouts/slideLayout10.xml" Type="http://schemas.openxmlformats.org/officeDocument/2006/relationships/slideLayout" /><Relationship Id="rId19" Target="../media/image1.png" Type="http://schemas.openxmlformats.org/officeDocument/2006/relationships/image" /><Relationship Id="rId4" Target="../slideLayouts/slideLayout4.xml" Type="http://schemas.openxmlformats.org/officeDocument/2006/relationships/slideLayout" /><Relationship Id="rId9" Target="../slideLayouts/slideLayout9.xml" Type="http://schemas.openxmlformats.org/officeDocument/2006/relationships/slideLayout" /><Relationship Id="rId14" Target="../slideLayouts/slideLayout14.xml" Type="http://schemas.openxmlformats.org/officeDocument/2006/relationships/slideLayout" />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Pr>
        <a:blipFill dpi="0" rotWithShape="1">
          <a:blip r:embed="rId19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anchor="ctr" bIns="45720" lIns="91440" rIns="91440" rtlCol="0" tIns="45720" vert="horz">
            <a:normAutofit/>
          </a:bodyPr>
          <a:lstStyle/>
          <a:p>
            <a:r>
              <a:rPr lang="en-US" smtClean="0"/>
              <a:t>Click to edit Master title style</a:t>
            </a:r>
            <a:endParaRPr dirty="0" lang="en-US"/>
          </a:p>
        </p:txBody>
      </p:sp>
      <p:sp>
        <p:nvSpPr>
          <p:cNvPr id="3" name="Text Placeholder 2"/>
          <p:cNvSpPr>
            <a:spLocks noGrp="1"/>
          </p:cNvSpPr>
          <p:nvPr>
            <p:ph idx="1" type="body"/>
          </p:nvPr>
        </p:nvSpPr>
        <p:spPr>
          <a:xfrm>
            <a:off x="1120000" y="1825625"/>
            <a:ext cx="10233800" cy="4351338"/>
          </a:xfrm>
          <a:prstGeom prst="rect">
            <a:avLst/>
          </a:prstGeom>
        </p:spPr>
        <p:txBody>
          <a:bodyPr bIns="45720" lIns="91440" rIns="91440" rtlCol="0" tIns="45720" vert="horz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 lang="en-US"/>
          </a:p>
        </p:txBody>
      </p:sp>
      <p:sp>
        <p:nvSpPr>
          <p:cNvPr id="4" name="Date Placeholder 3"/>
          <p:cNvSpPr>
            <a:spLocks noGrp="1"/>
          </p:cNvSpPr>
          <p:nvPr>
            <p:ph idx="2" sz="half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l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51CF1133-3259-4C45-BABA-5B62D9C6F78D}" type="datetimeFigureOut">
              <a:rPr dirty="0" lang="en-US"/>
              <a:t>2/19/2018</a:t>
            </a:fld>
            <a:endParaRPr dirty="0" lang="en-US"/>
          </a:p>
        </p:txBody>
      </p:sp>
      <p:sp>
        <p:nvSpPr>
          <p:cNvPr id="5" name="Footer Placeholder 4"/>
          <p:cNvSpPr>
            <a:spLocks noGrp="1"/>
          </p:cNvSpPr>
          <p:nvPr>
            <p:ph idx="3" sz="quarter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ct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endParaRPr dirty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idx="4" sz="quarter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6D22F896-40B5-4ADD-8801-0D06FADFA095}" type="slidenum">
              <a:rPr dirty="0" lang="en-US"/>
              <a:pPr/>
              <a:t>‹#›</a:t>
            </a:fld>
            <a:endParaRPr dirty="0" lang="en-US"/>
          </a:p>
        </p:txBody>
      </p:sp>
    </p:spTree>
  </p:cSld>
  <p:clrMap accent1="accent1" accent2="accent2" accent3="accent3" accent4="accent4" accent5="accent5" accent6="accent6" bg1="dk1" bg2="dk2" folHlink="folHlink" hlink="hlink" tx1="lt1" tx2="lt2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dt="0" ftr="0" hdr="0" sldNum="0"/>
  <p:txStyles>
    <p:titleStyle>
      <a:lvl1pPr algn="l" defTabSz="914400" eaLnBrk="1" hangingPunct="1" latinLnBrk="0" rtl="0">
        <a:lnSpc>
          <a:spcPct val="90000"/>
        </a:lnSpc>
        <a:spcBef>
          <a:spcPct val="0"/>
        </a:spcBef>
        <a:buNone/>
        <a:defRPr b="0" kern="1200" sz="5400">
          <a:gradFill flip="none" rotWithShape="1">
            <a:gsLst>
              <a:gs pos="28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  <a:tileRect/>
          </a:gradFill>
          <a:latin typeface="+mj-lt"/>
          <a:ea typeface="+mj-ea"/>
          <a:cs typeface="+mj-cs"/>
        </a:defRPr>
      </a:lvl1pPr>
    </p:titleStyle>
    <p:bodyStyle>
      <a:lvl1pPr algn="l" defTabSz="914400" eaLnBrk="1" hangingPunct="1" indent="-228600" latinLnBrk="0" marL="228600" rtl="0">
        <a:lnSpc>
          <a:spcPct val="90000"/>
        </a:lnSpc>
        <a:spcBef>
          <a:spcPts val="1000"/>
        </a:spcBef>
        <a:buFont charset="0" panose="020B0604020202020204" pitchFamily="34" typeface="Arial"/>
        <a:buChar char="•"/>
        <a:defRPr kern="1200" sz="28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1pPr>
      <a:lvl2pPr algn="l" defTabSz="914400" eaLnBrk="1" hangingPunct="1" indent="-228600" latinLnBrk="0" marL="6858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24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2pPr>
      <a:lvl3pPr algn="l" defTabSz="914400" eaLnBrk="1" hangingPunct="1" indent="-228600" latinLnBrk="0" marL="11430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20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3pPr>
      <a:lvl4pPr algn="l" defTabSz="914400" eaLnBrk="1" hangingPunct="1" indent="-228600" latinLnBrk="0" marL="16002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4pPr>
      <a:lvl5pPr algn="l" defTabSz="914400" eaLnBrk="1" hangingPunct="1" indent="-228600" latinLnBrk="0" marL="20574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5pPr>
      <a:lvl6pPr algn="l" defTabSz="914400" eaLnBrk="1" hangingPunct="1" indent="-228600" latinLnBrk="0" marL="25146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6pPr>
      <a:lvl7pPr algn="l" defTabSz="914400" eaLnBrk="1" hangingPunct="1" indent="-228600" latinLnBrk="0" marL="29718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7pPr>
      <a:lvl8pPr algn="l" defTabSz="914400" eaLnBrk="1" hangingPunct="1" indent="-228600" latinLnBrk="0" marL="34290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8pPr>
      <a:lvl9pPr algn="l" defTabSz="914400" eaLnBrk="1" hangingPunct="1" indent="-228600" latinLnBrk="0" marL="38862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algn="l" defTabSz="914400" eaLnBrk="1" hangingPunct="1" latinLnBrk="0" marL="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1pPr>
      <a:lvl2pPr algn="l" defTabSz="914400" eaLnBrk="1" hangingPunct="1" latinLnBrk="0" marL="4572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2pPr>
      <a:lvl3pPr algn="l" defTabSz="914400" eaLnBrk="1" hangingPunct="1" latinLnBrk="0" marL="9144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3pPr>
      <a:lvl4pPr algn="l" defTabSz="914400" eaLnBrk="1" hangingPunct="1" latinLnBrk="0" marL="13716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4pPr>
      <a:lvl5pPr algn="l" defTabSz="914400" eaLnBrk="1" hangingPunct="1" latinLnBrk="0" marL="18288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5pPr>
      <a:lvl6pPr algn="l" defTabSz="914400" eaLnBrk="1" hangingPunct="1" latinLnBrk="0" marL="22860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6pPr>
      <a:lvl7pPr algn="l" defTabSz="914400" eaLnBrk="1" hangingPunct="1" latinLnBrk="0" marL="27432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7pPr>
      <a:lvl8pPr algn="l" defTabSz="914400" eaLnBrk="1" hangingPunct="1" latinLnBrk="0" marL="32004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8pPr>
      <a:lvl9pPr algn="l" defTabSz="914400" eaLnBrk="1" hangingPunct="1" latinLnBrk="0" marL="36576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slide" Target="slide2.xml" /><Relationship Id="rId3" Type="http://schemas.openxmlformats.org/officeDocument/2006/relationships/slide" Target="slide2.xml" /></Relationships>
</file>

<file path=ppt/slides/_rels/slide2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Here is one note.</a:t>
            </a:r>
            <a:r>
              <a:rPr baseline="30000">
                <a:hlinkClick r:id="rId2" action="ppaction://hlinksldjump"/>
              </a:rPr>
              <a:t>1</a:t>
            </a:r>
            <a:r>
              <a:rPr/>
              <a:t> And one more note.</a:t>
            </a:r>
            <a:r>
              <a:rPr baseline="30000">
                <a:hlinkClick r:id="rId3" action="ppaction://hlinksldjump"/>
              </a:rPr>
              <a:t>2</a:t>
            </a:r>
          </a:p>
        </p:txBody>
      </p:sp>
    </p:spTree>
  </p:cSld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Notes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marL="0" indent="0">
              <a:buNone/>
            </a:pPr>
            <a:r>
              <a:rPr sz="1800"/>
              <a:t>1. Here is the note.</a:t>
            </a:r>
          </a:p>
          <a:p>
            <a:pPr lvl="0" marL="0" indent="0">
              <a:buNone/>
            </a:pPr>
            <a:r>
              <a:rPr sz="1800"/>
              <a:t>2. And another note.</a:t>
            </a:r>
          </a:p>
        </p:txBody>
      </p:sp>
    </p:spTree>
  </p:cSld>
</p:sld>
</file>

<file path=ppt/theme/theme1.xml><?xml version="1.0" encoding="utf-8"?>
<a:theme xmlns:a="http://schemas.openxmlformats.org/drawingml/2006/main" name="Depth">
  <a:themeElements>
    <a:clrScheme name="Depth">
      <a:dk1>
        <a:sysClr val="windowText" lastClr="000000"/>
      </a:dk1>
      <a:lt1>
        <a:sysClr val="window" lastClr="FFFFFF"/>
      </a:lt1>
      <a:dk2>
        <a:srgbClr val="455F51"/>
      </a:dk2>
      <a:lt2>
        <a:srgbClr val="94D7E4"/>
      </a:lt2>
      <a:accent1>
        <a:srgbClr val="41AEBD"/>
      </a:accent1>
      <a:accent2>
        <a:srgbClr val="97E9D5"/>
      </a:accent2>
      <a:accent3>
        <a:srgbClr val="A2CF49"/>
      </a:accent3>
      <a:accent4>
        <a:srgbClr val="608F3D"/>
      </a:accent4>
      <a:accent5>
        <a:srgbClr val="F4DE3A"/>
      </a:accent5>
      <a:accent6>
        <a:srgbClr val="FCB11C"/>
      </a:accent6>
      <a:hlink>
        <a:srgbClr val="FBCA98"/>
      </a:hlink>
      <a:folHlink>
        <a:srgbClr val="D3B86D"/>
      </a:folHlink>
    </a:clrScheme>
    <a:fontScheme name="Depth">
      <a:maj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epth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pth" id="{7BEAFC2A-325C-49C4-AC08-2B765DA903F9}" vid="{1735E755-43E6-43AA-ABA2-C989ECC79AF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TM04033923[[fn=Depth]]</Template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Corbel</vt:lpstr>
      <vt:lpstr>Depth</vt:lpstr>
      <vt:lpstr>PowerPoint Presentation</vt:lpstr>
    </vt:vector>
  </TitlesOfParts>
  <Company>Johns Hopkins University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dcterms:created xsi:type="dcterms:W3CDTF">1980-01-01T00:00:00Z</dcterms:created>
  <dcterms:modified xsi:type="dcterms:W3CDTF">1980-01-01T00:00:00Z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