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4" Type="http://schemas.openxmlformats.org/officeDocument/2006/relationships/viewProps" Target="viewProps.xml" /><Relationship Id="rId3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image" Target="../media/image1.jp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25600"/>
          <a:ext cx="4038600" cy="2959100"/>
        </p:xfrm>
        <a:graphic>
          <a:graphicData uri="http://schemas.openxmlformats.org/drawingml/2006/table">
            <a:tbl>
              <a:tblPr firstRow="0" bandRow="1">
                <a:tableStyleId>{5C22544A-7EE6-4342-B048-85BDC9FD1C3A}</a:tableStyleId>
              </a:tblPr>
              <a:tblGrid>
                <a:gridCol w="2019300"/>
                <a:gridCol w="2019300"/>
              </a:tblGrid>
              <a:tr h="0"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plus</a:t>
                      </a:r>
                    </a:p>
                  </a:txBody>
                </a:tc>
                <a:tc>
                  <a:txBody>
                    <a:bodyPr/>
                    <a:lstStyle/>
                    <a:p>
                      <a:pPr lvl="0" indent="0" marL="0">
                        <a:buNone/>
                      </a:pPr>
                      <a:r>
                        <a:rPr/>
                        <a:t>a table</a:t>
                      </a:r>
                    </a:p>
                  </a:txBody>
                </a:tc>
              </a:tr>
            </a:tbl>
          </a:graphicData>
        </a:graphic>
      </p:graphicFrame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Then some more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idx="3" sz="quarter" type="body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A paragraph here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5435600" y="1625600"/>
            <a:ext cx="2451100" cy="2451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>
            <p:ph idx="1"/>
          </p:nvPr>
        </p:nvSpPr>
        <p:spPr>
          <a:xfrm>
            <a:off x="4635500" y="4076700"/>
            <a:ext cx="4038600" cy="508000"/>
          </a:xfrm>
          <a:prstGeom prst="rect">
            <a:avLst/>
          </a:prstGeom>
          <a:noFill/>
        </p:spPr>
        <p:txBody>
          <a:bodyPr/>
          <a:lstStyle/>
          <a:p>
            <a:pPr lvl="0" indent="0" marL="0" algn="ctr">
              <a:buNone/>
            </a:pPr>
            <a:r>
              <a:rPr/>
              <a:t>Plus an image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2025-05-10T19:56:15Z</dcterms:created>
  <dcterms:modified xsi:type="dcterms:W3CDTF">2025-05-10T19:56:15Z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