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3" Type="http://schemas.openxmlformats.org/officeDocument/2006/relationships/image" Target="../media/image2.jpg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2501900"/>
          <a:ext cx="5016500" cy="36830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 table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Then some more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239000" y="2501900"/>
            <a:ext cx="3175000" cy="3175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6311900" y="5676900"/>
            <a:ext cx="5029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Plus an image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239000" y="2501900"/>
            <a:ext cx="3175000" cy="3175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6311900" y="5676900"/>
            <a:ext cx="5029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And another image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2025-05-10T19:56:20Z</dcterms:created>
  <dcterms:modified xsi:type="dcterms:W3CDTF">2025-05-10T19:56:20Z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